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2a549a775e34996" /><Relationship Type="http://schemas.openxmlformats.org/officeDocument/2006/relationships/extended-properties" Target="/docProps/app.xml" Id="R5cd906f282ed4e8b" /><Relationship Type="http://schemas.openxmlformats.org/officeDocument/2006/relationships/officeDocument" Target="/ppt/presentation.xml" Id="Rbd57f5b481bc446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ad340147236491c"/>
  </p:sldMasterIdLst>
  <p:notesMasterIdLst>
    <p:notesMasterId xmlns:r="http://schemas.openxmlformats.org/officeDocument/2006/relationships" r:id="Rf4e39f9a5e324563"/>
  </p:notesMasterIdLst>
  <p:sldIdLst>
    <p:sldId xmlns:r="http://schemas.openxmlformats.org/officeDocument/2006/relationships" id="256" r:id="Rd9299ad3cdd44114"/>
    <p:sldId xmlns:r="http://schemas.openxmlformats.org/officeDocument/2006/relationships" id="257" r:id="Rb8185f21b8834475"/>
    <p:sldId xmlns:r="http://schemas.openxmlformats.org/officeDocument/2006/relationships" id="258" r:id="R4da5b40690434297"/>
    <p:sldId xmlns:r="http://schemas.openxmlformats.org/officeDocument/2006/relationships" id="259" r:id="Rfc5061e5c24f4cd9"/>
    <p:sldId xmlns:r="http://schemas.openxmlformats.org/officeDocument/2006/relationships" id="260" r:id="Rb8666bec8d064167"/>
    <p:sldId xmlns:r="http://schemas.openxmlformats.org/officeDocument/2006/relationships" id="261" r:id="R406ce183c892426c"/>
    <p:sldId xmlns:r="http://schemas.openxmlformats.org/officeDocument/2006/relationships" id="262" r:id="R01975d47efad473a"/>
    <p:sldId xmlns:r="http://schemas.openxmlformats.org/officeDocument/2006/relationships" id="263" r:id="R670c3fbb303941c0"/>
    <p:sldId xmlns:r="http://schemas.openxmlformats.org/officeDocument/2006/relationships" id="264" r:id="Rba9dc7a0e5c54d9c"/>
    <p:sldId xmlns:r="http://schemas.openxmlformats.org/officeDocument/2006/relationships" id="265" r:id="R2c723c13e8ed490e"/>
    <p:sldId xmlns:r="http://schemas.openxmlformats.org/officeDocument/2006/relationships" id="266" r:id="Rc24af6d175254883"/>
    <p:sldId xmlns:r="http://schemas.openxmlformats.org/officeDocument/2006/relationships" id="267" r:id="R773702a1dd1b4165"/>
    <p:sldId xmlns:r="http://schemas.openxmlformats.org/officeDocument/2006/relationships" id="268" r:id="R23626638deee4b19"/>
    <p:sldId xmlns:r="http://schemas.openxmlformats.org/officeDocument/2006/relationships" id="269" r:id="R18c1bf6bd3f240d4"/>
    <p:sldId xmlns:r="http://schemas.openxmlformats.org/officeDocument/2006/relationships" id="270" r:id="R05cfe01b1bca4c6d"/>
    <p:sldId xmlns:r="http://schemas.openxmlformats.org/officeDocument/2006/relationships" id="271" r:id="R63d2a491ffab4c35"/>
  </p:sldIdLst>
  <p:sldSz cx="9144000" cy="5143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636d46272b5469d" /><Relationship Type="http://schemas.openxmlformats.org/officeDocument/2006/relationships/slideMaster" Target="/ppt/slideMasters/slideMaster1.xml" Id="Rcad340147236491c" /><Relationship Type="http://schemas.openxmlformats.org/officeDocument/2006/relationships/notesMaster" Target="/ppt/notesMasters/notesMaster1.xml" Id="Rf4e39f9a5e324563" /><Relationship Type="http://schemas.openxmlformats.org/officeDocument/2006/relationships/presProps" Target="/ppt/presProps.xml" Id="Raf9256aeab7d4f9d" /><Relationship Type="http://schemas.openxmlformats.org/officeDocument/2006/relationships/tableStyles" Target="/ppt/tableStyles.xml" Id="R7556ee2490e84d06" /><Relationship Type="http://schemas.openxmlformats.org/officeDocument/2006/relationships/slide" Target="/ppt/slides/slide1.xml" Id="Rd9299ad3cdd44114" /><Relationship Type="http://schemas.openxmlformats.org/officeDocument/2006/relationships/slide" Target="/ppt/slides/slide2.xml" Id="Rb8185f21b8834475" /><Relationship Type="http://schemas.openxmlformats.org/officeDocument/2006/relationships/slide" Target="/ppt/slides/slide3.xml" Id="R4da5b40690434297" /><Relationship Type="http://schemas.openxmlformats.org/officeDocument/2006/relationships/slide" Target="/ppt/slides/slide4.xml" Id="Rfc5061e5c24f4cd9" /><Relationship Type="http://schemas.openxmlformats.org/officeDocument/2006/relationships/slide" Target="/ppt/slides/slide5.xml" Id="Rb8666bec8d064167" /><Relationship Type="http://schemas.openxmlformats.org/officeDocument/2006/relationships/slide" Target="/ppt/slides/slide6.xml" Id="R406ce183c892426c" /><Relationship Type="http://schemas.openxmlformats.org/officeDocument/2006/relationships/slide" Target="/ppt/slides/slide7.xml" Id="R01975d47efad473a" /><Relationship Type="http://schemas.openxmlformats.org/officeDocument/2006/relationships/slide" Target="/ppt/slides/slide8.xml" Id="R670c3fbb303941c0" /><Relationship Type="http://schemas.openxmlformats.org/officeDocument/2006/relationships/slide" Target="/ppt/slides/slide9.xml" Id="Rba9dc7a0e5c54d9c" /><Relationship Type="http://schemas.openxmlformats.org/officeDocument/2006/relationships/slide" Target="/ppt/slides/slide10.xml" Id="R2c723c13e8ed490e" /><Relationship Type="http://schemas.openxmlformats.org/officeDocument/2006/relationships/slide" Target="/ppt/slides/slide11.xml" Id="Rc24af6d175254883" /><Relationship Type="http://schemas.openxmlformats.org/officeDocument/2006/relationships/slide" Target="/ppt/slides/slide12.xml" Id="R773702a1dd1b4165" /><Relationship Type="http://schemas.openxmlformats.org/officeDocument/2006/relationships/slide" Target="/ppt/slides/slide13.xml" Id="R23626638deee4b19" /><Relationship Type="http://schemas.openxmlformats.org/officeDocument/2006/relationships/slide" Target="/ppt/slides/slide14.xml" Id="R18c1bf6bd3f240d4" /><Relationship Type="http://schemas.openxmlformats.org/officeDocument/2006/relationships/slide" Target="/ppt/slides/slide15.xml" Id="R05cfe01b1bca4c6d" /><Relationship Type="http://schemas.openxmlformats.org/officeDocument/2006/relationships/slide" Target="/ppt/slides/slide16.xml" Id="R63d2a491ffab4c3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4e9874ceacb4f3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Noto Sans CJK KR"/>
        <a:ea typeface=""/>
        <a:cs typeface=""/>
      </a:majorFont>
      <a:minorFont>
        <a:latin typeface="Noto Sans CJK KR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e87950dbc9b4323" /><Relationship Type="http://schemas.openxmlformats.org/officeDocument/2006/relationships/notesMaster" Target="/ppt/notesMasters/notesMaster1.xml" Id="R495e5ba5940d4a9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6ca2b9d01ef4ce0" /><Relationship Type="http://schemas.openxmlformats.org/officeDocument/2006/relationships/notesMaster" Target="/ppt/notesMasters/notesMaster1.xml" Id="R636e9ae9da08490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58b7f0e226a4bd6" /><Relationship Type="http://schemas.openxmlformats.org/officeDocument/2006/relationships/notesMaster" Target="/ppt/notesMasters/notesMaster1.xml" Id="Rd8f196db4853452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bf36b954b69405b" /><Relationship Type="http://schemas.openxmlformats.org/officeDocument/2006/relationships/notesMaster" Target="/ppt/notesMasters/notesMaster1.xml" Id="R3fbc4c3e015043f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5218bc245304e69" /><Relationship Type="http://schemas.openxmlformats.org/officeDocument/2006/relationships/notesMaster" Target="/ppt/notesMasters/notesMaster1.xml" Id="R96dad0d6a0084ae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9682f3c254e4c7f" /><Relationship Type="http://schemas.openxmlformats.org/officeDocument/2006/relationships/notesMaster" Target="/ppt/notesMasters/notesMaster1.xml" Id="R5bee1262c644417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089e7caf22f426b" /><Relationship Type="http://schemas.openxmlformats.org/officeDocument/2006/relationships/notesMaster" Target="/ppt/notesMasters/notesMaster1.xml" Id="Rb663b27806cb49d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9c5f77ecf6046bf" /><Relationship Type="http://schemas.openxmlformats.org/officeDocument/2006/relationships/notesMaster" Target="/ppt/notesMasters/notesMaster1.xml" Id="R42082b4381944e9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8d3665c22cc4f98" /><Relationship Type="http://schemas.openxmlformats.org/officeDocument/2006/relationships/notesMaster" Target="/ppt/notesMasters/notesMaster1.xml" Id="R0eee2cf91229431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5f92a463e6d4f37" /><Relationship Type="http://schemas.openxmlformats.org/officeDocument/2006/relationships/notesMaster" Target="/ppt/notesMasters/notesMaster1.xml" Id="R7ef7fed9275e498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ca6ee4c99a44b80" /><Relationship Type="http://schemas.openxmlformats.org/officeDocument/2006/relationships/notesMaster" Target="/ppt/notesMasters/notesMaster1.xml" Id="R1df87cb8d0ee48e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8565fbd74424601" /><Relationship Type="http://schemas.openxmlformats.org/officeDocument/2006/relationships/notesMaster" Target="/ppt/notesMasters/notesMaster1.xml" Id="R507b039520a3422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a6a4c24bcf74519" /><Relationship Type="http://schemas.openxmlformats.org/officeDocument/2006/relationships/notesMaster" Target="/ppt/notesMasters/notesMaster1.xml" Id="R8d2e486836a84d6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ebed355ee2e4d6d" /><Relationship Type="http://schemas.openxmlformats.org/officeDocument/2006/relationships/notesMaster" Target="/ppt/notesMasters/notesMaster1.xml" Id="R42e3e16c24a74e7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df0f5e4f20a494a" /><Relationship Type="http://schemas.openxmlformats.org/officeDocument/2006/relationships/notesMaster" Target="/ppt/notesMasters/notesMaster1.xml" Id="R42c35f6075ee442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c480f5d9a7a433f" /><Relationship Type="http://schemas.openxmlformats.org/officeDocument/2006/relationships/notesMaster" Target="/ppt/notesMasters/notesMaster1.xml" Id="Rdf4d669024fc441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cec81f163c4ff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e770ac957d04b7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eb039be04a443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e915df08b743f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8921c1760a431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daea459b324ae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689D51F-CAFE-4AA9-892A-82FE34CE0C8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1943100"/>
            <a:ext cx="7315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0A23BF6-9D3D-4A1E-9ADE-CDD7CB70B6F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2828925"/>
            <a:ext cx="6400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6A9EC55-4A4D-4B57-9312-4B7D7892F65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2143125"/>
            <a:ext cx="7315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1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D1DB1D5-43EF-4D74-B216-7AF7E60156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14350" y="400050"/>
            <a:ext cx="81153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7BCB81F-0E4E-43FA-8574-090BF227453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14350" y="1428750"/>
            <a:ext cx="8115300" cy="3200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71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1pPr>
            <a:lvl2pPr marL="400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2pPr>
            <a:lvl3pPr marL="628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3pPr>
            <a:lvl4pPr marL="857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4pPr>
            <a:lvl5pPr marL="10858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5pPr>
            <a:lvl6pPr marL="1314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6pPr>
            <a:lvl7pPr marL="1543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7pPr>
            <a:lvl8pPr marL="1771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8pPr>
            <a:lvl9pPr marL="2000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2850A0C-026C-495B-8512-2394C7C706A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14350" y="400050"/>
            <a:ext cx="81153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654311D-CEF1-43A7-A10A-5E6EBFA794E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14350" y="1428750"/>
            <a:ext cx="3771900" cy="3200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71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1pPr>
            <a:lvl2pPr marL="400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2pPr>
            <a:lvl3pPr marL="628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3pPr>
            <a:lvl4pPr marL="857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4pPr>
            <a:lvl5pPr marL="10858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5pPr>
            <a:lvl6pPr marL="1314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6pPr>
            <a:lvl7pPr marL="1543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7pPr>
            <a:lvl8pPr marL="1771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8pPr>
            <a:lvl9pPr marL="2000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2E1C76D-59F3-4C12-8408-740C59BB309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857750" y="1428750"/>
            <a:ext cx="3771900" cy="3200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71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1pPr>
            <a:lvl2pPr marL="400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2pPr>
            <a:lvl3pPr marL="628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3pPr>
            <a:lvl4pPr marL="857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4pPr>
            <a:lvl5pPr marL="10858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5pPr>
            <a:lvl6pPr marL="1314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6pPr>
            <a:lvl7pPr marL="1543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7pPr>
            <a:lvl8pPr marL="1771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8pPr>
            <a:lvl9pPr marL="2000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CD766DB-62BB-476D-8353-6CE182C7B8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14350" y="400050"/>
            <a:ext cx="81153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358E13F-39D0-471A-B3F7-3932B789211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14350" y="1428750"/>
            <a:ext cx="3771900" cy="3200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71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1pPr>
            <a:lvl2pPr marL="400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2pPr>
            <a:lvl3pPr marL="628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3pPr>
            <a:lvl4pPr marL="857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4pPr>
            <a:lvl5pPr marL="10858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5pPr>
            <a:lvl6pPr marL="13144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6pPr>
            <a:lvl7pPr marL="15430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7pPr>
            <a:lvl8pPr marL="17716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8pPr>
            <a:lvl9pPr marL="2000250" indent="-171450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49c39a7e0674b26" /><Relationship Type="http://schemas.openxmlformats.org/officeDocument/2006/relationships/slideLayout" Target="/ppt/slideLayouts/slideLayout1.xml" Id="R55a772db8f8c4549" /><Relationship Type="http://schemas.openxmlformats.org/officeDocument/2006/relationships/slideLayout" Target="/ppt/slideLayouts/slideLayout2.xml" Id="R3645b83f4de348d1" /><Relationship Type="http://schemas.openxmlformats.org/officeDocument/2006/relationships/slideLayout" Target="/ppt/slideLayouts/slideLayout3.xml" Id="R0c9c4dd37459456f" /><Relationship Type="http://schemas.openxmlformats.org/officeDocument/2006/relationships/slideLayout" Target="/ppt/slideLayouts/slideLayout4.xml" Id="R3c2cab7c78de4614" /><Relationship Type="http://schemas.openxmlformats.org/officeDocument/2006/relationships/slideLayout" Target="/ppt/slideLayouts/slideLayout5.xml" Id="R2820202fb2af40b7" /><Relationship Type="http://schemas.openxmlformats.org/officeDocument/2006/relationships/slideLayout" Target="/ppt/slideLayouts/slideLayout6.xml" Id="R094be28c0cc24f4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5a772db8f8c4549"/>
    <p:sldLayoutId xmlns:r="http://schemas.openxmlformats.org/officeDocument/2006/relationships" id="2147483650" r:id="R3645b83f4de348d1"/>
    <p:sldLayoutId xmlns:r="http://schemas.openxmlformats.org/officeDocument/2006/relationships" id="2147483651" r:id="R0c9c4dd37459456f"/>
    <p:sldLayoutId xmlns:r="http://schemas.openxmlformats.org/officeDocument/2006/relationships" id="2147483652" r:id="R3c2cab7c78de4614"/>
    <p:sldLayoutId xmlns:r="http://schemas.openxmlformats.org/officeDocument/2006/relationships" id="2147483653" r:id="R2820202fb2af40b7"/>
    <p:sldLayoutId xmlns:r="http://schemas.openxmlformats.org/officeDocument/2006/relationships" id="2147483654" r:id="R094be28c0cc24f4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Noto Sans CJK KR"/>
        <a:ea typeface=""/>
        <a:cs typeface=""/>
      </a:majorFont>
      <a:minorFont>
        <a:latin typeface="Noto Sans CJK KR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5fcdab7def46dc" /><Relationship Type="http://schemas.openxmlformats.org/officeDocument/2006/relationships/image" Target="/ppt/media/image.png" Id="R807a2d2af69d44a5" /><Relationship Type="http://schemas.openxmlformats.org/officeDocument/2006/relationships/image" Target="/ppt/media/image2.png" Id="R15b837f5810b40f8" /><Relationship Type="http://schemas.openxmlformats.org/officeDocument/2006/relationships/notesSlide" Target="/ppt/notesSlides/notesSlide1.xml" Id="R999a9f6b89a94fa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9b4c1dae7514a8d" /><Relationship Type="http://schemas.openxmlformats.org/officeDocument/2006/relationships/image" Target="/ppt/media/image3.png" Id="Rb187a0ce29b94974" /><Relationship Type="http://schemas.openxmlformats.org/officeDocument/2006/relationships/notesSlide" Target="/ppt/notesSlides/notesSlide2.xml" Id="Rf2152244b1a44c7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8882e4aee9d49ea" /><Relationship Type="http://schemas.openxmlformats.org/officeDocument/2006/relationships/image" Target="/ppt/media/image4.png" Id="R5c76e52200c1432d" /><Relationship Type="http://schemas.openxmlformats.org/officeDocument/2006/relationships/notesSlide" Target="/ppt/notesSlides/notesSlide3.xml" Id="Rb0871f69b78844a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b5d08dc3664c40" /><Relationship Type="http://schemas.openxmlformats.org/officeDocument/2006/relationships/image" Target="/ppt/media/image5.png" Id="R3f39071aa5f54a57" /><Relationship Type="http://schemas.openxmlformats.org/officeDocument/2006/relationships/image" Target="/ppt/media/image6.png" Id="Rd42f3ab8b6324713" /><Relationship Type="http://schemas.openxmlformats.org/officeDocument/2006/relationships/notesSlide" Target="/ppt/notesSlides/notesSlide4.xml" Id="Re03c08aaac0544c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7465cb6e394fa2" /><Relationship Type="http://schemas.openxmlformats.org/officeDocument/2006/relationships/image" Target="/ppt/media/image7.png" Id="R2b7293cdcbff47a4" /><Relationship Type="http://schemas.openxmlformats.org/officeDocument/2006/relationships/notesSlide" Target="/ppt/notesSlides/notesSlide5.xml" Id="R3c2fd79d034d46d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20cebf7a80f48a2" /><Relationship Type="http://schemas.openxmlformats.org/officeDocument/2006/relationships/image" Target="/ppt/media/image8.png" Id="Rea7ee810951747e8" /><Relationship Type="http://schemas.openxmlformats.org/officeDocument/2006/relationships/notesSlide" Target="/ppt/notesSlides/notesSlide6.xml" Id="Rf219a9aeceb3455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912ba258374b91" /><Relationship Type="http://schemas.openxmlformats.org/officeDocument/2006/relationships/image" Target="/ppt/media/image9.png" Id="Rc391d57712dc4f1b" /><Relationship Type="http://schemas.openxmlformats.org/officeDocument/2006/relationships/notesSlide" Target="/ppt/notesSlides/notesSlide7.xml" Id="R61e695bc6d3d4b2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3aa737618d4235" /><Relationship Type="http://schemas.openxmlformats.org/officeDocument/2006/relationships/image" Target="/ppt/media/image10.png" Id="Rc3b2258507814b96" /><Relationship Type="http://schemas.openxmlformats.org/officeDocument/2006/relationships/notesSlide" Target="/ppt/notesSlides/notesSlide8.xml" Id="Rb8bfff404e9343d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f6267abc9f4700" /><Relationship Type="http://schemas.openxmlformats.org/officeDocument/2006/relationships/image" Target="/ppt/media/image11.png" Id="R28758b3272c147fa" /><Relationship Type="http://schemas.openxmlformats.org/officeDocument/2006/relationships/notesSlide" Target="/ppt/notesSlides/notesSlide9.xml" Id="Rdd4bb13958b4430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dc39ad279d47f3" /><Relationship Type="http://schemas.openxmlformats.org/officeDocument/2006/relationships/image" Target="/ppt/media/image12.png" Id="Rd6b63204125948f0" /><Relationship Type="http://schemas.openxmlformats.org/officeDocument/2006/relationships/notesSlide" Target="/ppt/notesSlides/notesSlide10.xml" Id="R58de05f27825481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52bc73b07846e3" /><Relationship Type="http://schemas.openxmlformats.org/officeDocument/2006/relationships/image" Target="/ppt/media/image13.png" Id="R7eafe61afade4895" /><Relationship Type="http://schemas.openxmlformats.org/officeDocument/2006/relationships/notesSlide" Target="/ppt/notesSlides/notesSlide11.xml" Id="Rfb5f12674ad74db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aea3c62e6e4b7d" /><Relationship Type="http://schemas.openxmlformats.org/officeDocument/2006/relationships/image" Target="/ppt/media/image14.png" Id="Reaf06ba6e8d7481c" /><Relationship Type="http://schemas.openxmlformats.org/officeDocument/2006/relationships/notesSlide" Target="/ppt/notesSlides/notesSlide12.xml" Id="R0d2e036836194df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de9932686d449c" /><Relationship Type="http://schemas.openxmlformats.org/officeDocument/2006/relationships/image" Target="/ppt/media/image15.png" Id="Rfac2d58f4cea4788" /><Relationship Type="http://schemas.openxmlformats.org/officeDocument/2006/relationships/notesSlide" Target="/ppt/notesSlides/notesSlide13.xml" Id="Rfca83eb6659b42e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59b5981a0e4759" /><Relationship Type="http://schemas.openxmlformats.org/officeDocument/2006/relationships/image" Target="/ppt/media/image16.png" Id="Rb6cb2c151a7847bf" /><Relationship Type="http://schemas.openxmlformats.org/officeDocument/2006/relationships/notesSlide" Target="/ppt/notesSlides/notesSlide14.xml" Id="Rb90fec63798244a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96e22aec6a94e5c" /><Relationship Type="http://schemas.openxmlformats.org/officeDocument/2006/relationships/image" Target="/ppt/media/image17.png" Id="Rff041f8aa6f744cd" /><Relationship Type="http://schemas.openxmlformats.org/officeDocument/2006/relationships/notesSlide" Target="/ppt/notesSlides/notesSlide15.xml" Id="R4934a55d9073487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74d16f39a6d460b" /><Relationship Type="http://schemas.openxmlformats.org/officeDocument/2006/relationships/image" Target="/ppt/media/image18.png" Id="Rad91a46a181f483f" /><Relationship Type="http://schemas.openxmlformats.org/officeDocument/2006/relationships/notesSlide" Target="/ppt/notesSlides/notesSlide16.xml" Id="Rbffc145ec85a48ac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29F1E1-A6B5-49A9-9DBB-3422499A04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7a2d2af69d44a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144000" cy="5143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348DC2-5B38-4C84-9E12-5280B0674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28750"/>
            <a:ext cx="34290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153E24-DC3A-4A4D-84F0-9B9274285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28750"/>
            <a:ext cx="3429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2850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850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rPr>
              <a:t>스터디카페</a:t>
            </a:r>
          </a:p>
          <a:p xmlns:a="http://schemas.openxmlformats.org/drawingml/2006/main">
            <a:pPr>
              <a:defRPr sz="2850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850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rPr>
              <a:t>입점 제안서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92A295-34D6-4FC1-B27F-39EFCBB2A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86050"/>
            <a:ext cx="34290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4185A1-8364-4763-8B1B-9EE7A0317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86050"/>
            <a:ext cx="342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1650" b="1">
                <a:solidFill>
                  <a:srgbClr val="173D37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173D37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650" b="1">
                <a:solidFill>
                  <a:srgbClr val="173D37"/>
                </a:solidFill>
                <a:latin typeface="Noto Sans CJK KR"/>
                <a:ea typeface="Noto Sans CJK KR"/>
                <a:cs typeface="Noto Sans CJK KR"/>
              </a:rPr>
              <a:t>스터디카페 운영자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4B4F46-53A3-46DA-AF8F-8AF8F51D5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200400"/>
            <a:ext cx="3524250" cy="504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7B9D50-A988-4789-A49D-9273A1D9E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200400"/>
            <a:ext cx="3524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1200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200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rPr>
              <a:t>성인 이용객이 잠시 쉬어 가는 휴게공간에</a:t>
            </a:r>
          </a:p>
          <a:p xmlns:a="http://schemas.openxmlformats.org/drawingml/2006/main">
            <a:pPr>
              <a:defRPr sz="1200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200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rPr>
              <a:t>카페온 음료 스테이션을 제안합니다.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3B43B1-8E75-478B-96BF-EB39FAEB96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b837f5810b40f8"/>
          <a:srcRect xmlns:a="http://schemas.openxmlformats.org/drawingml/2006/main" l="385" t="0" r="38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295775" y="1257300"/>
            <a:ext cx="4467225" cy="25336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2954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E0E8CD-6769-4D29-B6E9-0F854A2AD3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87a0ce29b9497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144000" cy="5143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DEE4CD-0135-48CD-8627-4F1254FAA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57750"/>
            <a:ext cx="2190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8F4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C0C155-BE48-4E6F-9BDD-D9AD3817F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5775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rPr>
              <a:t>CAFE ON / 스터디카페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7AC0FE-1AA0-45DE-820B-A396610F5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61975"/>
            <a:ext cx="7620000" cy="447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8F4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87D0AA-9AFE-4028-AF25-D8888E5C4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61975"/>
            <a:ext cx="7620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2325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325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rPr>
              <a:t>스터디카페 도입 제안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734822-6B6A-4DCB-8854-DA49EBA80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38275"/>
            <a:ext cx="52673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8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BE5EE1-46E4-4444-9BFA-1D2609B04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38275"/>
            <a:ext cx="52673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1725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725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rPr>
              <a:t>실제 이용 인원과 기존 무료 커피 운영을 확인하고</a:t>
            </a:r>
          </a:p>
          <a:p xmlns:a="http://schemas.openxmlformats.org/drawingml/2006/main">
            <a:pPr>
              <a:defRPr sz="1725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725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rPr>
              <a:t>학습실과 분리된 휴게공간에 맞는 구성을 제안합니다.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620542-A288-42C0-A221-FE083347D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2381250"/>
            <a:ext cx="4029075" cy="352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8F4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61DDE9-32F9-4284-990B-1512A8A63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2381250"/>
            <a:ext cx="402907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1125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125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rPr>
              <a:t>성인 이용객이 잠시 쉬는 별도 휴게공간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311E09-DD51-409A-AE24-E73EC1AF2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2781300"/>
            <a:ext cx="4029075" cy="352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8F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8403EC-F921-4DF2-B667-E7BCE130B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2781300"/>
            <a:ext cx="402907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1125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125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rPr>
              <a:t>휴식 시간의 음료 선택과 이용 편의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E1D712-0FCD-44F8-AF9F-41D463546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3171825"/>
            <a:ext cx="4029075" cy="352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8F4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6A60DC-B742-4DA3-87BB-E53A2C77F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3171825"/>
            <a:ext cx="402907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1125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125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rPr>
              <a:t>카페온 무인음료플랫폼 머신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088818-BB09-4C30-AF09-7E153D017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3600450"/>
            <a:ext cx="4029075" cy="352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8F4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A80981-8E44-4A5B-9AC5-D40FD9402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3600450"/>
            <a:ext cx="402907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1125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125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rPr>
              <a:t>좌석 수보다 실제 이용 인원·시간대 확인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1E1666-E284-4F17-889E-AA5C41124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4105275"/>
            <a:ext cx="4029075" cy="352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8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65571B-1553-46CB-AE00-B60918369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4105275"/>
            <a:ext cx="402907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1125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125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rPr>
              <a:t>본사 승인·기존 서비스·관리 범위 확인 후 확정</a:t>
            </a:r>
          </a:p>
        </p:txBody>
      </p:sp>
    </p:spTree>
    <p:extLst>
      <p:ext uri="{BB962C8B-B14F-4D97-AF65-F5344CB8AC3E}">
        <p14:creationId xmlns:p14="http://schemas.microsoft.com/office/powerpoint/2010/main" val="1171898341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A08009-E5A4-43BE-AE0F-089D7C859E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76e52200c1432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144000" cy="5143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31B765-3822-400B-B9E7-FC447BFB7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57750"/>
            <a:ext cx="2190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584722-0C24-4203-B8DC-82F845C73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5775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rPr>
              <a:t>CAFE ON / 스터디카페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1CA2EF-5EF0-40EC-BC6D-2A3E21719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52450"/>
            <a:ext cx="8096250" cy="447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395AE6-050C-4D6D-97FD-DCDB0428A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52450"/>
            <a:ext cx="8096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2250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250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rPr>
              <a:t>스터디카페 휴식 시간에 만나는 한 잔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563140-99A3-46D7-868C-A7A3D0349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2676525"/>
            <a:ext cx="100012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7A2469-2806-40D4-8601-78795783F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2676525"/>
            <a:ext cx="1000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1125" b="1">
                <a:solidFill>
                  <a:srgbClr val="AF8465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1125" b="1">
                <a:solidFill>
                  <a:srgbClr val="AF8465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125" b="1">
                <a:solidFill>
                  <a:srgbClr val="AF8465"/>
                </a:solidFill>
                <a:latin typeface="Noto Sans CJK KR"/>
                <a:ea typeface="Noto Sans CJK KR"/>
                <a:cs typeface="Noto Sans CJK KR"/>
              </a:rPr>
              <a:t>학습 사이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BD6752-6962-4C39-9CEC-90F4382DA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3133725"/>
            <a:ext cx="100012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37CE02-C09A-40FD-A4DB-3928E60B5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3133725"/>
            <a:ext cx="1000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1125" b="1">
                <a:solidFill>
                  <a:srgbClr val="AF8465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1125" b="1">
                <a:solidFill>
                  <a:srgbClr val="AF8465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125" b="1">
                <a:solidFill>
                  <a:srgbClr val="AF8465"/>
                </a:solidFill>
                <a:latin typeface="Noto Sans CJK KR"/>
                <a:ea typeface="Noto Sans CJK KR"/>
                <a:cs typeface="Noto Sans CJK KR"/>
              </a:rPr>
              <a:t>이용 전후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87DA34-3344-44F2-A41B-D4A64BCCE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3600450"/>
            <a:ext cx="100012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ADDC7B-E973-49AE-BC6C-D6E6D6E9A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3600450"/>
            <a:ext cx="1000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1125" b="1">
                <a:solidFill>
                  <a:srgbClr val="AF8465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1125" b="1">
                <a:solidFill>
                  <a:srgbClr val="AF8465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125" b="1">
                <a:solidFill>
                  <a:srgbClr val="AF8465"/>
                </a:solidFill>
                <a:latin typeface="Noto Sans CJK KR"/>
                <a:ea typeface="Noto Sans CJK KR"/>
                <a:cs typeface="Noto Sans CJK KR"/>
              </a:rPr>
              <a:t>장시간 이용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E971D7-E6D9-466A-9C5F-B396E84C9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2676525"/>
            <a:ext cx="285750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069E2B-259B-4206-B90A-501ACBEE3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2676525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1125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125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rPr>
              <a:t>휴게공간에서 잠시 쉬는 시간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B05057-9A6C-4826-AC24-76E9FB19C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3133725"/>
            <a:ext cx="285750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842FC6-A747-4811-9D07-DA881DA79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3133725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1125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125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rPr>
              <a:t>입·퇴실 전후에 고르는 음료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C88C8E-3998-436E-9692-44FEEE514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3600450"/>
            <a:ext cx="285750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B245C8-ADDA-420B-86C7-A32CC1FAC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360045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1125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125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rPr>
              <a:t>휴식 시간대별 음료 수요 검토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D6AF1C-BC04-4C60-A634-D73A33575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4048125"/>
            <a:ext cx="400050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C9F51E-AC8A-4338-AAB6-714200AAE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4048125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1125" b="1">
                <a:solidFill>
                  <a:srgbClr val="AF8465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1125" b="1">
                <a:solidFill>
                  <a:srgbClr val="AF8465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125" b="1">
                <a:solidFill>
                  <a:srgbClr val="AF8465"/>
                </a:solidFill>
                <a:latin typeface="Noto Sans CJK KR"/>
                <a:ea typeface="Noto Sans CJK KR"/>
                <a:cs typeface="Noto Sans CJK KR"/>
              </a:rPr>
              <a:t>유료 판매와 기존 무료 서비스를 구분합니다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0C0A89-58D0-47CC-94B7-AA3521B5E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4295775"/>
            <a:ext cx="40005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8BCBC7-E4B9-4066-AB19-E4458A4AF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4295775"/>
            <a:ext cx="400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900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900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rPr>
              <a:t>기존 무료 커피와의 중복 여부를 확인하고</a:t>
            </a:r>
          </a:p>
          <a:p xmlns:a="http://schemas.openxmlformats.org/drawingml/2006/main">
            <a:pPr>
              <a:defRPr sz="900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900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rPr>
              <a:t>판매 메뉴·할인·지원 범위는 따로 협의합니다.</a:t>
            </a:r>
          </a:p>
        </p:txBody>
      </p:sp>
    </p:spTree>
    <p:extLst>
      <p:ext uri="{BB962C8B-B14F-4D97-AF65-F5344CB8AC3E}">
        <p14:creationId xmlns:p14="http://schemas.microsoft.com/office/powerpoint/2010/main" val="1931857006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4ACA6B-44D7-4631-A909-4F9BDE1FE6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39071aa5f54a5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144000" cy="51435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EBB696-3691-4FA5-A0A1-712C336000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2f3ab8b632471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144000" cy="51435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63E8B5-75DB-4CF1-B17F-006DF8CA7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295275"/>
            <a:ext cx="5095875" cy="962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6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E2BFCA-26FC-42D3-9CCA-8E05D1931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750" b="1">
                <a:solidFill>
                  <a:srgbClr val="AF8465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750" b="1">
                <a:solidFill>
                  <a:srgbClr val="AF8465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750" b="1">
                <a:solidFill>
                  <a:srgbClr val="AF8465"/>
                </a:solidFill>
                <a:latin typeface="Noto Sans CJK KR"/>
                <a:ea typeface="Noto Sans CJK KR"/>
                <a:cs typeface="Noto Sans CJK KR"/>
              </a:rPr>
              <a:t>SPACE CONCEPT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470876-A307-4A39-8515-663B3203E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1950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950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rPr>
              <a:t>스터디카페 설치 공간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A058DB-EC47-47AC-8102-7CC1EAEAD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81075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82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82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rPr>
              <a:t>설치 공간 예시(AI 이미지) · 실제 배치와 동선은 현장 확인</a:t>
            </a:r>
          </a:p>
        </p:txBody>
      </p:sp>
    </p:spTree>
    <p:extLst>
      <p:ext uri="{BB962C8B-B14F-4D97-AF65-F5344CB8AC3E}">
        <p14:creationId xmlns:p14="http://schemas.microsoft.com/office/powerpoint/2010/main" val="361435974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A70D40-FD71-48A3-BABD-17BCE160FA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7293cdcbff47a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144000" cy="5143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3FA974-545D-48A1-B3E7-A974C3445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57750"/>
            <a:ext cx="2190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F7409D-50B2-4915-8884-CEDBF3DCB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5775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rPr>
              <a:t>CAFE ON / 스터디카페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3688BC-740A-4AD3-96E9-56DA3F28A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52450"/>
            <a:ext cx="80962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60C8BE-DFD2-4DA1-8ED9-31E8E49B2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52450"/>
            <a:ext cx="809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2325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325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rPr>
              <a:t>이용객에게 필요한 공간 소식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128F74-E78D-4176-BAEB-2B1906D57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190625"/>
            <a:ext cx="8191500" cy="295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3AD8F9-BEEE-4A42-8604-081E1CA86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190625"/>
            <a:ext cx="8191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1200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200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rPr>
              <a:t>이용 수칙과 시설 안내를 게시 승인 후 운영합니다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98E403-C774-4EA6-AC1F-682067C14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1666875"/>
            <a:ext cx="31432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8DC3E3-8C30-4546-ADEA-A15AB1509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1666875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1500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500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rPr>
              <a:t>공간·이용 서비스 소개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59AB93-371E-451D-BFB8-07AF4A32C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09775"/>
            <a:ext cx="31432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A9C436-1C22-4527-B086-1CD3F65EE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09775"/>
            <a:ext cx="3143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9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9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rPr>
              <a:t>공간 소개·이용 방법·주요 소식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42B2D1-6B6F-4CD2-A436-344D7370C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362200"/>
            <a:ext cx="31432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90044D-FB88-48F3-AF6C-1693E0B89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36220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1500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500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rPr>
              <a:t>이용 수칙·시설 안내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D5719F-B9C7-4BFA-9B1B-191C5521C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724150"/>
            <a:ext cx="31432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AAA846-6832-4281-9D7D-9FEDD6A53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724150"/>
            <a:ext cx="3143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9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9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rPr>
              <a:t>운영 시간·시설 안내·이용 문의</a:t>
            </a:r>
          </a:p>
        </p:txBody>
      </p:sp>
    </p:spTree>
    <p:extLst>
      <p:ext uri="{BB962C8B-B14F-4D97-AF65-F5344CB8AC3E}">
        <p14:creationId xmlns:p14="http://schemas.microsoft.com/office/powerpoint/2010/main" val="2125931055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3A457A-A37B-48BB-A40B-1829455B9E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7ee810951747e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144000" cy="5143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7298E2-201B-400A-834D-DFCD34D95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57750"/>
            <a:ext cx="2190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8F4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EEA8E4-AE7F-450E-80D1-A797AD6FC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5775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rPr>
              <a:t>CAFE ON / 스터디카페</a:t>
            </a:r>
          </a:p>
        </p:txBody>
      </p:sp>
    </p:spTree>
    <p:extLst>
      <p:ext uri="{BB962C8B-B14F-4D97-AF65-F5344CB8AC3E}">
        <p14:creationId xmlns:p14="http://schemas.microsoft.com/office/powerpoint/2010/main" val="783296650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7F3B10-B9CA-4C41-935E-11EA0943AF0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91d57712dc4f1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144000" cy="5143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876759-38B5-4FF3-A557-48D4E6A34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57750"/>
            <a:ext cx="2190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1F42E6-76E9-47B1-9007-B1365B6C1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5775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rPr>
              <a:t>CAFE ON / 스터디카페</a:t>
            </a:r>
          </a:p>
        </p:txBody>
      </p:sp>
    </p:spTree>
    <p:extLst>
      <p:ext uri="{BB962C8B-B14F-4D97-AF65-F5344CB8AC3E}">
        <p14:creationId xmlns:p14="http://schemas.microsoft.com/office/powerpoint/2010/main" val="2020059471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C0B3C8-990B-4EE5-9793-09F65F1D6C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b2258507814b9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144000" cy="5143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DAF75F-67F3-4D8D-B937-55CADFAC3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57750"/>
            <a:ext cx="2190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8F4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FAE4AE-B9A3-4806-939E-FC0EEC15B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5775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rPr>
              <a:t>CAFE ON / 스터디카페</a:t>
            </a:r>
          </a:p>
        </p:txBody>
      </p:sp>
    </p:spTree>
    <p:extLst>
      <p:ext uri="{BB962C8B-B14F-4D97-AF65-F5344CB8AC3E}">
        <p14:creationId xmlns:p14="http://schemas.microsoft.com/office/powerpoint/2010/main" val="431068062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604530-5456-475D-9E54-47A306810C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758b3272c147f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144000" cy="5143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09ECD5-6212-4C3B-9D0E-EE6B671C3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305050"/>
            <a:ext cx="40957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D37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855777-3B1B-423D-90EE-A3BDF5A29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30505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2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실제 이용 인원과 시간대별 이용 기록</a:t>
            </a:r>
          </a:p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2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무료 커피와 유료 음료의 역할 구분</a:t>
            </a:r>
          </a:p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2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본사 승인과 판매·지원 정산 범위</a:t>
            </a:r>
          </a:p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200" b="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소음·보충·청소·환불 담당 협의</a:t>
            </a:r>
          </a:p>
        </p:txBody>
      </p:sp>
    </p:spTree>
    <p:extLst>
      <p:ext uri="{BB962C8B-B14F-4D97-AF65-F5344CB8AC3E}">
        <p14:creationId xmlns:p14="http://schemas.microsoft.com/office/powerpoint/2010/main" val="1284358746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C1C805-3222-4BC7-8D4B-E619DD98D4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b63204125948f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144000" cy="5143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05743C-E8AA-4A96-8F1B-68BBA61A9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57750"/>
            <a:ext cx="2190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8F4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C29311-38D5-4BC8-9572-F7082B57E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5775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rPr>
              <a:t>CAFE ON / 스터디카페</a:t>
            </a:r>
          </a:p>
        </p:txBody>
      </p:sp>
    </p:spTree>
    <p:extLst>
      <p:ext uri="{BB962C8B-B14F-4D97-AF65-F5344CB8AC3E}">
        <p14:creationId xmlns:p14="http://schemas.microsoft.com/office/powerpoint/2010/main" val="1543913489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FADFDA-6628-48AA-941A-ED2797BF17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afe61afade489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144000" cy="5143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CD29D8-EEB2-485E-BC94-8BED869F8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57750"/>
            <a:ext cx="2190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D407AF-1101-4411-B2B7-84E0DEA8E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5775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rPr>
              <a:t>CAFE ON / 스터디카페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914F9D-5202-4234-AB05-455690153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1533525"/>
            <a:ext cx="2714625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85C0B0-80E0-44CA-AC9B-137A3921E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1533525"/>
            <a:ext cx="2714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1050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050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rPr>
              <a:t>정숙 학습실과 분리한 휴게공간·이용 동선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D31585-9866-458F-A447-7195FC53C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2486025"/>
            <a:ext cx="2714625" cy="342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9A24DF-F5B0-436C-8A99-EE9029CDA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2486025"/>
            <a:ext cx="2714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1050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050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rPr>
              <a:t>실제 이용 시간과 관리 담당자 출입 확인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C0F3EB-A362-4C84-9B4B-EC308A1DE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3429000"/>
            <a:ext cx="2714625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FA5592-430E-4C3D-83DB-33B1AEFFE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3429000"/>
            <a:ext cx="2714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1050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050" b="0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rPr>
              <a:t>청소·보충 담당과 소음·폐기물 관리 협의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A03F72-F5CF-435F-9930-7AD9630BF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438650"/>
            <a:ext cx="8191500" cy="276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A3BB78-72A9-4B67-8ABC-46790E408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438650"/>
            <a:ext cx="8191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1125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1125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125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rPr>
              <a:t>기존 무료 커피의 대체 여부와 할인·지원 범위는 별도로 협의합니다.</a:t>
            </a:r>
          </a:p>
        </p:txBody>
      </p:sp>
    </p:spTree>
    <p:extLst>
      <p:ext uri="{BB962C8B-B14F-4D97-AF65-F5344CB8AC3E}">
        <p14:creationId xmlns:p14="http://schemas.microsoft.com/office/powerpoint/2010/main" val="1294038970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FB06B6-E314-4348-9B09-54DF23D985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f06ba6e8d7481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144000" cy="5143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BD5D79-AC14-4C50-9B6E-4E7B64C8B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09600"/>
            <a:ext cx="8096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8F4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5939DC-F25F-41E0-94AD-BEACFA221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09600"/>
            <a:ext cx="8096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2475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475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rPr>
              <a:t>스터디카페 조건에 맞춰</a:t>
            </a:r>
          </a:p>
          <a:p xmlns:a="http://schemas.openxmlformats.org/drawingml/2006/main">
            <a:pPr>
              <a:defRPr sz="2475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475" b="1">
                <a:solidFill>
                  <a:srgbClr val="27332E"/>
                </a:solidFill>
                <a:latin typeface="Noto Sans CJK KR"/>
                <a:ea typeface="Noto Sans CJK KR"/>
                <a:cs typeface="Noto Sans CJK KR"/>
              </a:rPr>
              <a:t>도입안을 함께 검토하겠습니다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A802B9-9731-4F64-ACA5-A1F63947D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2990850"/>
            <a:ext cx="16764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8F4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934B4B-A6A0-4A60-B8CA-91E3B6116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2990850"/>
            <a:ext cx="1676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9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9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rPr>
              <a:t>본사 승인, 메뉴·정산·관리 분담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691377-BF2C-4E0A-B136-E1E3D15F3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2962275"/>
            <a:ext cx="19812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8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A7B289-7A48-47E5-A759-560392477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2962275"/>
            <a:ext cx="1981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9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9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rPr>
              <a:t>실제 이용·무료 커피 대비 수요 확인</a:t>
            </a:r>
          </a:p>
        </p:txBody>
      </p:sp>
    </p:spTree>
    <p:extLst>
      <p:ext uri="{BB962C8B-B14F-4D97-AF65-F5344CB8AC3E}">
        <p14:creationId xmlns:p14="http://schemas.microsoft.com/office/powerpoint/2010/main" val="1031814488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55CBD8-7881-446E-94E6-102DA2EACC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c2d58f4cea478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144000" cy="5143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A52FC0-2455-4B28-BA27-D49C459D5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57750"/>
            <a:ext cx="2190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8F4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9C9A53-2D16-4116-AEB7-CFA4453F6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5775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rPr>
              <a:t>CAFE ON / 스터디카페</a:t>
            </a:r>
          </a:p>
        </p:txBody>
      </p:sp>
    </p:spTree>
    <p:extLst>
      <p:ext uri="{BB962C8B-B14F-4D97-AF65-F5344CB8AC3E}">
        <p14:creationId xmlns:p14="http://schemas.microsoft.com/office/powerpoint/2010/main" val="729048503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1B2C61-8865-4689-9D72-B03FE17052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cb2c151a7847b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144000" cy="5143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63E8EA-B770-4475-82CF-0179ABD2C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57750"/>
            <a:ext cx="2190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02D9C4-DCDB-427C-B482-483864883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5775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rPr>
              <a:t>CAFE ON / 스터디카페</a:t>
            </a:r>
          </a:p>
        </p:txBody>
      </p:sp>
    </p:spTree>
    <p:extLst>
      <p:ext uri="{BB962C8B-B14F-4D97-AF65-F5344CB8AC3E}">
        <p14:creationId xmlns:p14="http://schemas.microsoft.com/office/powerpoint/2010/main" val="2112974293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D88AA2-1727-4205-9E9D-557FB2B1A0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041f8aa6f744c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144000" cy="5143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29CA7D-081D-4736-95AA-68A79C698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57750"/>
            <a:ext cx="2190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8F4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8AEE6F-EF80-412D-B554-5EE3AC73E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5775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rPr>
              <a:t>CAFE ON / 스터디카페</a:t>
            </a:r>
          </a:p>
        </p:txBody>
      </p:sp>
    </p:spTree>
    <p:extLst>
      <p:ext uri="{BB962C8B-B14F-4D97-AF65-F5344CB8AC3E}">
        <p14:creationId xmlns:p14="http://schemas.microsoft.com/office/powerpoint/2010/main" val="1028171991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D5ABA0-C6BA-4FF3-82DF-0AB9E725D3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91a46a181f483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144000" cy="5143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A935B3-B43C-4D3C-9118-BE66491AD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57750"/>
            <a:ext cx="2190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4F07D6-B224-4A39-80F0-6E6B57776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5775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defPPr>
          </a:lstStyle>
          <a:p xmlns:a="http://schemas.openxmlformats.org/drawingml/2006/main">
            <a:pPr>
              <a:def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675" b="0">
                <a:solidFill>
                  <a:srgbClr val="727872"/>
                </a:solidFill>
                <a:latin typeface="Noto Sans CJK KR"/>
                <a:ea typeface="Noto Sans CJK KR"/>
                <a:cs typeface="Noto Sans CJK KR"/>
              </a:rPr>
              <a:t>CAFE ON / 스터디카페</a:t>
            </a:r>
          </a:p>
        </p:txBody>
      </p:sp>
    </p:spTree>
    <p:extLst>
      <p:ext uri="{BB962C8B-B14F-4D97-AF65-F5344CB8AC3E}">
        <p14:creationId xmlns:p14="http://schemas.microsoft.com/office/powerpoint/2010/main" val="202709811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Noto Sans CJK KR"/>
        <a:ea typeface=""/>
        <a:cs typeface=""/>
      </a:majorFont>
      <a:minorFont>
        <a:latin typeface="Noto Sans CJK KR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2026-10-14T08:41:55.2920000Z</dcterms:created>
  <dcterms:modified xsi:type="dcterms:W3CDTF">2026-10-14T08:41:55.2930000Z</dcterms:modified>
</coreProperties>
</file>